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3" r:id="rId4"/>
    <p:sldId id="285" r:id="rId5"/>
    <p:sldId id="286" r:id="rId6"/>
    <p:sldId id="2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392"/>
    <a:srgbClr val="E20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7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4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1"/>
            <a:ext cx="12200338" cy="7254731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00075" y="1348788"/>
            <a:ext cx="9107100" cy="30241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altLang="ru-RU" sz="5400" b="1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Алгоритм выбора темы и руководителя ВКР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00075" y="4696300"/>
            <a:ext cx="8153194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Хлебников Николай Александрович</a:t>
            </a:r>
          </a:p>
          <a:p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Директор ИНФО</a:t>
            </a:r>
            <a:endParaRPr lang="ru-RU" sz="2800" b="1" dirty="0">
              <a:solidFill>
                <a:schemeClr val="accent1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Васина Вероника Николаевна</a:t>
            </a:r>
          </a:p>
          <a:p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Институт фундаментального образования </a:t>
            </a:r>
          </a:p>
          <a:p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Секретарь ГЭК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2948" b="33918"/>
          <a:stretch/>
        </p:blipFill>
        <p:spPr>
          <a:xfrm>
            <a:off x="1037230" y="467643"/>
            <a:ext cx="3567631" cy="102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00100-D8A8-DC44-8D18-2064480B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50" y="231310"/>
            <a:ext cx="10515600" cy="1325563"/>
          </a:xfrm>
        </p:spPr>
        <p:txBody>
          <a:bodyPr/>
          <a:lstStyle/>
          <a:p>
            <a:r>
              <a:rPr lang="ru-RU" dirty="0"/>
              <a:t>ШАГ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B06E3F-29EE-CE4E-8D6C-3173222A8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9298"/>
            <a:ext cx="10602951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Определится с предметом исследования – сфера ваших знаний и интересов: </a:t>
            </a:r>
          </a:p>
          <a:p>
            <a:r>
              <a:rPr lang="ru-RU" dirty="0"/>
              <a:t>Разработка мобильного приложения;</a:t>
            </a:r>
          </a:p>
          <a:p>
            <a:r>
              <a:rPr lang="ru-RU" dirty="0"/>
              <a:t>Разработка информационной системы;</a:t>
            </a:r>
          </a:p>
          <a:p>
            <a:r>
              <a:rPr lang="ru-RU" dirty="0"/>
              <a:t>Проектирование сайтов;</a:t>
            </a:r>
          </a:p>
          <a:p>
            <a:r>
              <a:rPr lang="ru-RU" dirty="0"/>
              <a:t>Машинное обучение. Машинное зрение. </a:t>
            </a:r>
            <a:r>
              <a:rPr lang="ru-RU" dirty="0" err="1"/>
              <a:t>Нейросети</a:t>
            </a:r>
            <a:r>
              <a:rPr lang="ru-RU" dirty="0"/>
              <a:t>. Анализ данных;</a:t>
            </a:r>
          </a:p>
          <a:p>
            <a:r>
              <a:rPr lang="ru-RU" dirty="0"/>
              <a:t>Разработка игр и т.д.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Примерное направление и темы ВКР:</a:t>
            </a:r>
          </a:p>
          <a:p>
            <a:pPr marL="0" indent="0">
              <a:buNone/>
            </a:pPr>
            <a:r>
              <a:rPr lang="ru-RU" dirty="0"/>
              <a:t>1.    Методические рекомендации - </a:t>
            </a:r>
            <a:r>
              <a:rPr lang="en" dirty="0"/>
              <a:t>https://</a:t>
            </a:r>
            <a:r>
              <a:rPr lang="en" dirty="0" err="1"/>
              <a:t>study.urfu.ru</a:t>
            </a:r>
            <a:r>
              <a:rPr lang="en" dirty="0"/>
              <a:t>/Aid/</a:t>
            </a:r>
            <a:r>
              <a:rPr lang="en" dirty="0" err="1"/>
              <a:t>ViewMeta</a:t>
            </a:r>
            <a:r>
              <a:rPr lang="en" dirty="0"/>
              <a:t>/13865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   Сфера интересов от преподавателей УрФУ -  </a:t>
            </a:r>
          </a:p>
          <a:p>
            <a:pPr marL="0" indent="0">
              <a:buNone/>
            </a:pPr>
            <a:r>
              <a:rPr lang="en" dirty="0"/>
              <a:t>https://</a:t>
            </a:r>
            <a:r>
              <a:rPr lang="en" dirty="0" err="1"/>
              <a:t>docs.google.com</a:t>
            </a:r>
            <a:r>
              <a:rPr lang="en" dirty="0"/>
              <a:t>/spreadsheets/d/1hDxMm_DQfjDhoj91Ut7vHl6fJ3YV9m8vGyXWUNM7XN0/</a:t>
            </a:r>
            <a:r>
              <a:rPr lang="en" dirty="0" err="1"/>
              <a:t>edit#gid</a:t>
            </a:r>
            <a:r>
              <a:rPr lang="en" dirty="0"/>
              <a:t>=1946932139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10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3069D-28F1-F649-8C73-54220DA10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613"/>
            <a:ext cx="10515600" cy="1325563"/>
          </a:xfrm>
        </p:spPr>
        <p:txBody>
          <a:bodyPr/>
          <a:lstStyle/>
          <a:p>
            <a:r>
              <a:rPr lang="ru-RU" dirty="0"/>
              <a:t>ШАГ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F42E7F-5F5D-1845-8B73-6288551F9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Определиться с объектом исследования:</a:t>
            </a:r>
          </a:p>
          <a:p>
            <a:pPr marL="514350" indent="-514350">
              <a:buAutoNum type="arabicPeriod"/>
            </a:pPr>
            <a:r>
              <a:rPr lang="ru-RU" dirty="0"/>
              <a:t>Прикладной формат (предприятие, организация), по которому вы будете выполнять выпускную квалификационную;</a:t>
            </a:r>
          </a:p>
          <a:p>
            <a:pPr marL="514350" indent="-514350">
              <a:buAutoNum type="arabicPeriod"/>
            </a:pPr>
            <a:r>
              <a:rPr lang="ru-RU" dirty="0"/>
              <a:t>Научный формат (направление исследования).</a:t>
            </a:r>
          </a:p>
        </p:txBody>
      </p:sp>
    </p:spTree>
    <p:extLst>
      <p:ext uri="{BB962C8B-B14F-4D97-AF65-F5344CB8AC3E}">
        <p14:creationId xmlns:p14="http://schemas.microsoft.com/office/powerpoint/2010/main" val="396814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20E58-0CCB-654E-ACE0-8E1C8145E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676"/>
            <a:ext cx="10515600" cy="1325563"/>
          </a:xfrm>
        </p:spPr>
        <p:txBody>
          <a:bodyPr/>
          <a:lstStyle/>
          <a:p>
            <a:r>
              <a:rPr lang="ru-RU" dirty="0"/>
              <a:t>ШАГ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BB0D71-AEC1-D54A-9466-F1E9CE95A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36" y="1170878"/>
            <a:ext cx="10515600" cy="568712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Закрепиться за руководителем (наладить связь, уточнить тему, установить формат и график работы над ВКР):</a:t>
            </a:r>
          </a:p>
          <a:p>
            <a:pPr marL="0" indent="0">
              <a:buNone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С предприятия – программист, системный аналитик..(консультант, сформулирует или поможет вам с техническим заданием);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Сотрудник УрФУ.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Личный кабинет/Контакты/ФИО руководителя/Электронная корпоративная почта</a:t>
            </a:r>
          </a:p>
        </p:txBody>
      </p:sp>
    </p:spTree>
    <p:extLst>
      <p:ext uri="{BB962C8B-B14F-4D97-AF65-F5344CB8AC3E}">
        <p14:creationId xmlns:p14="http://schemas.microsoft.com/office/powerpoint/2010/main" val="276276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02C51-AE07-214D-9A29-AC779DCB9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764"/>
            <a:ext cx="10515600" cy="1325563"/>
          </a:xfrm>
        </p:spPr>
        <p:txBody>
          <a:bodyPr/>
          <a:lstStyle/>
          <a:p>
            <a:r>
              <a:rPr lang="ru-RU" dirty="0"/>
              <a:t>ШАГ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8C483F-2C00-0B4F-94D0-56B9EBA72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Записаться на тему по ссылке до 20 ноября 2020:</a:t>
            </a:r>
          </a:p>
          <a:p>
            <a:pPr marL="0" indent="0">
              <a:buNone/>
            </a:pPr>
            <a:r>
              <a:rPr lang="en" dirty="0"/>
              <a:t>https://</a:t>
            </a:r>
            <a:r>
              <a:rPr lang="en" dirty="0" err="1"/>
              <a:t>docs.google.com</a:t>
            </a:r>
            <a:r>
              <a:rPr lang="en" dirty="0"/>
              <a:t>/spreadsheets/d/1hDxMm_DQfjDhoj91Ut7vHl6fJ3YV9m8vGyXWUNM7XN0/</a:t>
            </a:r>
            <a:r>
              <a:rPr lang="en" dirty="0" err="1"/>
              <a:t>edit#gid</a:t>
            </a:r>
            <a:r>
              <a:rPr lang="en" dirty="0"/>
              <a:t>=0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36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19225" cy="747141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34360" y="1998932"/>
            <a:ext cx="7752440" cy="516767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ru-R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2948" b="33918"/>
          <a:stretch/>
        </p:blipFill>
        <p:spPr>
          <a:xfrm>
            <a:off x="1037230" y="467643"/>
            <a:ext cx="3031561" cy="914843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2AB7BCB8-6680-8641-96B6-3B04023F6484}"/>
              </a:ext>
            </a:extLst>
          </p:cNvPr>
          <p:cNvSpPr txBox="1">
            <a:spLocks/>
          </p:cNvSpPr>
          <p:nvPr/>
        </p:nvSpPr>
        <p:spPr>
          <a:xfrm>
            <a:off x="4063852" y="0"/>
            <a:ext cx="8655372" cy="132402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ru-RU" altLang="ru-RU" sz="4000" b="1" cap="al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AB7BCB8-6680-8641-96B6-3B04023F6484}"/>
              </a:ext>
            </a:extLst>
          </p:cNvPr>
          <p:cNvSpPr txBox="1">
            <a:spLocks/>
          </p:cNvSpPr>
          <p:nvPr/>
        </p:nvSpPr>
        <p:spPr>
          <a:xfrm>
            <a:off x="1095279" y="2834527"/>
            <a:ext cx="10528663" cy="9768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0370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2538</TotalTime>
  <Words>231</Words>
  <Application>Microsoft Macintosh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Презентация PowerPoint</vt:lpstr>
      <vt:lpstr>ШАГ 1</vt:lpstr>
      <vt:lpstr>ШАГ 2</vt:lpstr>
      <vt:lpstr>ШАГ 3</vt:lpstr>
      <vt:lpstr>ШАГ 4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Microsoft Office User</cp:lastModifiedBy>
  <cp:revision>60</cp:revision>
  <dcterms:created xsi:type="dcterms:W3CDTF">2019-05-31T06:38:44Z</dcterms:created>
  <dcterms:modified xsi:type="dcterms:W3CDTF">2020-11-06T15:04:51Z</dcterms:modified>
</cp:coreProperties>
</file>